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3DA7B-0F44-1CF2-9EE5-41B46AFDC6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B2BD5-665B-BE4D-FCFD-BEB17D518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D82F6-CDBB-3DBA-718C-F44C8C699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CF37E-90BF-042C-DD0E-0583E2C1B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B62C0-31B7-DD0C-6D39-8B73850F1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16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B1AB6-BABD-FD2C-1BF2-4F71240EE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84466-4CD8-F8F8-2B1D-71F165FCA9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401B3-6301-5BE8-7A86-2F52914B5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75693-5FDE-4790-6DCE-2A7942F1F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30AE0-5BE5-CBA2-FB17-8FD25C0E2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820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22BF79-1120-C510-4094-52D7A33B26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EB74E9-F570-9D89-89E4-2B9D5AD0B6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E6C1C-A20F-2815-EBA4-A92B2A080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5A45B7-1BAF-F390-1C51-40ECDF301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5133E-82AC-A7FC-A44A-18B3EDCE0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36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D80F7-D6EA-B666-57BA-4F6E48135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6687F-17AF-F9CB-9974-9609F4931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08376-D158-DD60-70CE-54E745786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E32C4-CF1E-E545-3363-131B9F018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166CF-3FFF-996B-1CEC-C09B19BAC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26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08CC4-454C-FE0E-C9C6-6917E748D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A3DDED-92E6-4AB2-A6C2-AFB6DCBEAF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5F1C6-9FBC-856D-56BF-FBA52925A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4BF2EC-76CF-5BC4-FC37-D7864B6FF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4DE60-BABB-4B1C-F988-A7022BE2F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922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F65C2-1882-3B35-77D7-AB8AD3DC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A41AD-4B1C-BC09-BC09-C25D68C38F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EAEFE-9EB9-1978-6E7F-12F736AFF0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016DA3-74B6-D783-5F42-AC46A5009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97FFD-B487-2C39-FE41-45305334D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F6632-BBC1-EB4B-C253-EA748B481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158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F19BA-7358-52F5-85E4-20F6E46AA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98E104-90D2-384A-90C1-5427903AB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C9919-24FA-36AA-D7E0-E101E4D653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A7E066-E85B-4017-2495-401C7AB080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127A83-4ECC-2980-00C1-2ACE28436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80ACA1-5015-B52E-2090-2D119714C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D7A777-9D60-79FF-CA92-1999EE9A9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FDBA67-EFF9-2EC8-B70E-6D577CFBA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067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29337-9D7E-130E-A288-B6149C491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27DE41-FB55-8881-CFCC-D7AE45848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033F5A-3249-8B36-772B-C07E713C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9626A5-89F9-2533-1648-DA3512D1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070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A13C93-8274-FD8F-0360-ED5C31255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ABAB5C-12C5-CB01-9D67-AD610F3D1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15117-E0D3-6FEA-C817-1202F4D90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3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DEC42-E774-7FE1-DCC3-2104340F6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90F8F-9AC7-9369-9897-B882AB413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B5DAF3-A70C-9530-0F68-AD5BED938A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A456E-456A-D1F2-C633-FA3DD6C14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53E8A6-8E03-F66F-66AE-9103CA7A8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42DC2D-F124-1483-81D5-D0FF2B83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163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D5F29-5928-6709-D7AA-9D6B2C4D0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5DD2FF-DAE2-21A2-F6CA-05ACA1A1D3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368C5F-F15D-E353-8A5E-5CFB061BE3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E96E09-F3F4-9864-5E0B-A9C3E43A3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1CE440-12AB-3BDA-8152-C52E3644C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0DB2BF-D2A6-8AA1-2C5A-1E638963C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082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4EE59-4C56-6A87-95B4-DE11EFA18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77E917-E884-F41D-8DA5-16E94EFAB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93F40-47CC-1DC2-34B9-AA61AF3B54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94022-0422-4EF1-85A7-BCEB0231798F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9DD3A1-B1BA-31F1-E0A6-FB8D785AE1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DDEF3-C335-CD32-7268-960096C7D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FF230-713E-4BE2-87BC-8AA244332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160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EC768-2E84-029F-1358-0DBF8706B4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– Restaurant Food Ordering application	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83ACD8-2E2B-B194-B039-C456FBA501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660" y="3962765"/>
            <a:ext cx="9144000" cy="1655762"/>
          </a:xfrm>
        </p:spPr>
        <p:txBody>
          <a:bodyPr>
            <a:normAutofit/>
          </a:bodyPr>
          <a:lstStyle/>
          <a:p>
            <a:r>
              <a:rPr lang="en-US" sz="4000" dirty="0"/>
              <a:t>User flow</a:t>
            </a:r>
          </a:p>
        </p:txBody>
      </p:sp>
    </p:spTree>
    <p:extLst>
      <p:ext uri="{BB962C8B-B14F-4D97-AF65-F5344CB8AC3E}">
        <p14:creationId xmlns:p14="http://schemas.microsoft.com/office/powerpoint/2010/main" val="2348574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C98082AE-2E57-BE11-EAFD-CE0D9BA71D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521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036"/>
    </mc:Choice>
    <mc:Fallback>
      <p:transition spd="slow" advTm="670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10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Project – Restaurant Food Ordering application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Murali Jagannathan</dc:creator>
  <cp:lastModifiedBy>Murali Jagannathan</cp:lastModifiedBy>
  <cp:revision>3</cp:revision>
  <dcterms:created xsi:type="dcterms:W3CDTF">2024-05-12T01:53:05Z</dcterms:created>
  <dcterms:modified xsi:type="dcterms:W3CDTF">2024-05-12T02:34:46Z</dcterms:modified>
</cp:coreProperties>
</file>

<file path=docProps/thumbnail.jpeg>
</file>